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sldIdLst>
    <p:sldId id="859" r:id="rId3"/>
    <p:sldId id="1035" r:id="rId4"/>
    <p:sldId id="1036" r:id="rId5"/>
    <p:sldId id="1037" r:id="rId6"/>
    <p:sldId id="1038" r:id="rId7"/>
    <p:sldId id="1039" r:id="rId8"/>
    <p:sldId id="1040" r:id="rId9"/>
    <p:sldId id="1041" r:id="rId10"/>
    <p:sldId id="1042" r:id="rId11"/>
    <p:sldId id="1043" r:id="rId12"/>
    <p:sldId id="1044" r:id="rId13"/>
    <p:sldId id="1045" r:id="rId14"/>
    <p:sldId id="1046" r:id="rId15"/>
    <p:sldId id="1047" r:id="rId16"/>
    <p:sldId id="1048" r:id="rId17"/>
    <p:sldId id="1049" r:id="rId18"/>
    <p:sldId id="1050" r:id="rId19"/>
    <p:sldId id="1051" r:id="rId20"/>
    <p:sldId id="1052" r:id="rId21"/>
    <p:sldId id="1053" r:id="rId22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EAEA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15" autoAdjust="0"/>
    <p:restoredTop sz="94606" autoAdjust="0"/>
  </p:normalViewPr>
  <p:slideViewPr>
    <p:cSldViewPr showGuides="1">
      <p:cViewPr varScale="1">
        <p:scale>
          <a:sx n="110" d="100"/>
          <a:sy n="110" d="100"/>
        </p:scale>
        <p:origin x="564" y="126"/>
      </p:cViewPr>
      <p:guideLst>
        <p:guide orient="horz" pos="214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54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notesMaster" Target="notesMasters/notesMaster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福建省小学毕业升学考试试卷精选 英语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-25400" y="1268774"/>
            <a:ext cx="12192000" cy="4246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江苏省南京市金陵汇文学校 </a:t>
            </a:r>
            <a:endParaRPr lang="zh-CN" altLang="en-US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2024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~2025 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学年第二学期</a:t>
            </a:r>
            <a:endParaRPr lang="zh-CN" altLang="en-US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期末试卷六年级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277770"/>
            <a:ext cx="11517123" cy="27501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5232" y="4086082"/>
            <a:ext cx="9849598" cy="92709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7611" y="1653589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4422" y="2132560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5005" y="2620240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5108" y="3543349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0033" y="4100696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196752"/>
            <a:ext cx="11517123" cy="421312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7852" y="3119709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726" y="3607389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3017" y="4103778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0435" y="4530498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4309" y="5044304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979945"/>
            <a:ext cx="11499368" cy="504134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9406" y="1813423"/>
            <a:ext cx="967408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5223" y="1830840"/>
            <a:ext cx="967408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7486" y="2762658"/>
            <a:ext cx="2313464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4229" y="3694475"/>
            <a:ext cx="1631474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0160" y="4635000"/>
            <a:ext cx="984069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2868" y="4635000"/>
            <a:ext cx="984069" cy="4095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9737" y="5566817"/>
            <a:ext cx="1973181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95618"/>
            <a:ext cx="11517123" cy="338551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9143" y="2274977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6560" y="2675571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269" y="3215502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2686" y="3703182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269" y="4164736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73870"/>
            <a:ext cx="11499368" cy="422733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8012" y="3407091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0481" y="4330200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6355" y="4800463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6614" y="1196752"/>
            <a:ext cx="10618672" cy="135249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3527" y="2655227"/>
            <a:ext cx="10964660" cy="274273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0549" y="2623321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7383" y="3546429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123499"/>
            <a:ext cx="11526001" cy="417770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0069" y="3912189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6194" y="4406537"/>
            <a:ext cx="457200" cy="3506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0898" y="836712"/>
            <a:ext cx="9754205" cy="187748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2835141"/>
            <a:ext cx="11538435" cy="361819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8777" y="2762657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3611" y="4147320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8777" y="5070428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08679"/>
            <a:ext cx="11526001" cy="494060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7852" y="3738017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600" y="4626292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7" y="1162431"/>
            <a:ext cx="11499368" cy="201320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659" y="3140968"/>
            <a:ext cx="10860876" cy="146592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172" y="1256074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630" y="2214016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047" y="3232919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67846"/>
            <a:ext cx="11517123" cy="420537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69086" y="1261927"/>
            <a:ext cx="1371600" cy="139065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7521" y="2196600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8812" y="2605903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6561" y="3119708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3978" y="3555137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3978" y="4051525"/>
            <a:ext cx="457200" cy="4095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6561" y="4530496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70681"/>
            <a:ext cx="11508246" cy="413052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9966" y="3433217"/>
            <a:ext cx="1952846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496" y="3903480"/>
            <a:ext cx="11471315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496" y="4356326"/>
            <a:ext cx="11471315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828" y="4826589"/>
            <a:ext cx="968841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78115"/>
            <a:ext cx="11517123" cy="239490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4834" y="3137126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1051" y="3093583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8525" y="3111000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0799" y="3163252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82147" y="3102294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7" y="1170489"/>
            <a:ext cx="11499368" cy="413071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9144" y="1639252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0436" y="2065972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7853" y="2579777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9144" y="3441926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0435" y="4425994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7" y="1228166"/>
            <a:ext cx="11499368" cy="371300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726" y="1700212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9144" y="2605903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1396" y="3563846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2688" y="4504371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052736"/>
            <a:ext cx="11526001" cy="333779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9668" y="2048554"/>
            <a:ext cx="1073209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8994" y="2628205"/>
            <a:ext cx="1073209" cy="31760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2537" y="3089759"/>
            <a:ext cx="1073209" cy="31760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4948" y="3551314"/>
            <a:ext cx="934789" cy="31760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3497" y="4021577"/>
            <a:ext cx="1271451" cy="3176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51887"/>
            <a:ext cx="11517123" cy="460936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7852" y="1482497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726" y="2910702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891" y="3833811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599" y="4730794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973108"/>
            <a:ext cx="11508246" cy="483215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424" y="1047069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298" y="2510109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298" y="3964440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715" y="4904965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7" y="1235898"/>
            <a:ext cx="11508246" cy="233711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920" y="1256074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252" y="2179182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</Words>
  <Application>WPS 演示</Application>
  <PresentationFormat>自定义</PresentationFormat>
  <Paragraphs>4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9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DaisyDaisy</cp:lastModifiedBy>
  <cp:revision>356</cp:revision>
  <dcterms:created xsi:type="dcterms:W3CDTF">2020-11-06T05:24:00Z</dcterms:created>
  <dcterms:modified xsi:type="dcterms:W3CDTF">2025-10-27T09:05:05Z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6FD671AF8B884BD198E626895BDA49C2_12</vt:lpwstr>
  </property>
</Properties>
</file>